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96"/>
    <a:srgbClr val="F05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422" y="3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ayo@usd360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weebly.mrskaramay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66700" y="14489113"/>
            <a:ext cx="72390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304800" y="5126038"/>
            <a:ext cx="6248400" cy="665162"/>
          </a:xfrm>
          <a:prstGeom prst="flowChartAlternateProcess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A Peek 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 this Week</a:t>
            </a:r>
            <a:r>
              <a:rPr lang="en-US" dirty="0" smtClean="0">
                <a:latin typeface="Wish I Were Taller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381500" y="196851"/>
            <a:ext cx="2209800" cy="4740276"/>
          </a:xfrm>
          <a:prstGeom prst="rect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Spelling Words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 maybe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2.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inside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3.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bedroom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4.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lunchroom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5.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myself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6.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 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nobody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7.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sunrise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8.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himself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9.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railroad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10.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everyone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11.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settlement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12.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 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plantation</a:t>
            </a:r>
            <a:endPara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13.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celebrate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14.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freedom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15.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sturdy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30590" y="1619251"/>
            <a:ext cx="3943739" cy="350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Ms. Mayo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School- 620-845-2585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Cell- 620-517-0941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Email-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3"/>
              </a:rPr>
              <a:t>kmayo@usd360.com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Website- 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4"/>
              </a:rPr>
              <a:t>www.weebly.mrskaramayo.com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Twitter-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@</a:t>
            </a:r>
            <a:r>
              <a:rPr lang="en-US" sz="2000" dirty="0" err="1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mskmayo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42900" y="46593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-7620000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-4819261" y="3048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-3954462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-8420100" y="5693202"/>
            <a:ext cx="42114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-1360714" y="57794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-8248261" y="322897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-8724900" y="2362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" name="Picture 49" descr="Cartoon Star Character Peeking Over clip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" y="4191000"/>
            <a:ext cx="197068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Plain Yellow Pen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8768" y="-1167996"/>
            <a:ext cx="1247385" cy="39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3980" y="0"/>
            <a:ext cx="3057420" cy="154661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 News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</a:p>
          <a:p>
            <a:pPr algn="ctr"/>
            <a:r>
              <a:rPr lang="en-US" dirty="0" smtClean="0"/>
              <a:t>April </a:t>
            </a:r>
            <a:r>
              <a:rPr lang="en-US" dirty="0" smtClean="0"/>
              <a:t>23</a:t>
            </a:r>
            <a:r>
              <a:rPr lang="en-US" dirty="0" smtClean="0"/>
              <a:t>- </a:t>
            </a:r>
            <a:r>
              <a:rPr lang="en-US" dirty="0" smtClean="0"/>
              <a:t>April </a:t>
            </a:r>
            <a:r>
              <a:rPr lang="en-US" dirty="0" smtClean="0"/>
              <a:t>27</a:t>
            </a:r>
            <a:endParaRPr lang="en-US" dirty="0" smtClean="0"/>
          </a:p>
          <a:p>
            <a:pPr algn="ctr"/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5867400"/>
            <a:ext cx="6172200" cy="3124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Wed. we will be picking up trash as a school community service project- </a:t>
            </a:r>
            <a:r>
              <a:rPr lang="en-US" sz="1600" b="1" dirty="0" smtClean="0"/>
              <a:t>Please make sure your student wears closed toed shoes!</a:t>
            </a:r>
          </a:p>
          <a:p>
            <a:r>
              <a:rPr lang="en-US" sz="1600" dirty="0" smtClean="0"/>
              <a:t>With </a:t>
            </a:r>
            <a:r>
              <a:rPr lang="en-US" sz="1600" dirty="0" smtClean="0"/>
              <a:t>Spring upon us remember to keep up the nightly reading- Last day to AR test for April is Monday, April 30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!</a:t>
            </a:r>
          </a:p>
          <a:p>
            <a:r>
              <a:rPr lang="en-US" sz="1600" dirty="0"/>
              <a:t>Thursday, April 26</a:t>
            </a:r>
            <a:r>
              <a:rPr lang="en-US" sz="1600" baseline="30000" dirty="0"/>
              <a:t>th</a:t>
            </a:r>
            <a:r>
              <a:rPr lang="en-US" sz="1600" dirty="0"/>
              <a:t>- </a:t>
            </a:r>
            <a:r>
              <a:rPr lang="en-US" sz="1600" b="1" dirty="0"/>
              <a:t>Early Dismissal at 12:15 </a:t>
            </a:r>
            <a:r>
              <a:rPr lang="en-US" sz="1600" dirty="0"/>
              <a:t>for middle school </a:t>
            </a:r>
            <a:r>
              <a:rPr lang="en-US" sz="1600" dirty="0" smtClean="0"/>
              <a:t>track!</a:t>
            </a:r>
            <a:endParaRPr lang="en-US" sz="1600" dirty="0" smtClean="0"/>
          </a:p>
          <a:p>
            <a:r>
              <a:rPr lang="en-US" sz="1600" b="1" dirty="0" smtClean="0"/>
              <a:t>Upcoming </a:t>
            </a:r>
            <a:r>
              <a:rPr lang="en-US" sz="1600" b="1" dirty="0" smtClean="0"/>
              <a:t>Important Dates- </a:t>
            </a:r>
            <a:r>
              <a:rPr lang="en-US" sz="1600" dirty="0" smtClean="0"/>
              <a:t>May </a:t>
            </a:r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- 2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and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Grade Field Trip to Tanganyika, May 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- End of Year A.R Party for those that qualify, May 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- Play Day, May 11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- 2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Grade Parent Event- Planet Project Presentations, in our classroom at 9 a.m., May 15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- Early Dismissal 2:00, May 16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- End of Year Awards, 9:30 a.m., dismissal for summer- 12:00 p.m. </a:t>
            </a:r>
          </a:p>
        </p:txBody>
      </p:sp>
    </p:spTree>
    <p:extLst>
      <p:ext uri="{BB962C8B-B14F-4D97-AF65-F5344CB8AC3E}">
        <p14:creationId xmlns:p14="http://schemas.microsoft.com/office/powerpoint/2010/main" val="25536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16017</TotalTime>
  <Words>209</Words>
  <Application>Microsoft Office PowerPoint</Application>
  <PresentationFormat>On-screen Show (4:3)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Adobe Fan Heiti Std B</vt:lpstr>
      <vt:lpstr>Arial</vt:lpstr>
      <vt:lpstr>Calibri</vt:lpstr>
      <vt:lpstr>CatholicSchoolGirls Intl BB</vt:lpstr>
      <vt:lpstr>Franklin Gothic Book</vt:lpstr>
      <vt:lpstr>pencilPete FONT</vt:lpstr>
      <vt:lpstr>Times New Roman</vt:lpstr>
      <vt:lpstr>Wish I Were Taller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Kara Mayo</cp:lastModifiedBy>
  <cp:revision>110</cp:revision>
  <cp:lastPrinted>2018-04-16T15:45:05Z</cp:lastPrinted>
  <dcterms:created xsi:type="dcterms:W3CDTF">2012-09-29T15:12:52Z</dcterms:created>
  <dcterms:modified xsi:type="dcterms:W3CDTF">2018-04-23T14:29:11Z</dcterms:modified>
</cp:coreProperties>
</file>