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C96"/>
    <a:srgbClr val="F05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3422" y="3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7FA9-519A-48C9-B9D9-8ECC260A55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mayo@usd360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weebly.mrskaramayo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66700" y="14489113"/>
            <a:ext cx="7239000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304800" y="5126038"/>
            <a:ext cx="6248400" cy="665162"/>
          </a:xfrm>
          <a:prstGeom prst="flowChartAlternateProcess">
            <a:avLst/>
          </a:prstGeom>
          <a:solidFill>
            <a:srgbClr val="FFFFF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A Peek at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 this Week</a:t>
            </a:r>
            <a:r>
              <a:rPr lang="en-US" dirty="0" smtClean="0">
                <a:latin typeface="Wish I Were Taller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4381500" y="196851"/>
            <a:ext cx="2209800" cy="4740276"/>
          </a:xfrm>
          <a:prstGeom prst="rect">
            <a:avLst/>
          </a:prstGeom>
          <a:solidFill>
            <a:srgbClr val="FFFF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Spelling Words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glasses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2.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washes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3.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cows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4.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cakes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5.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ducks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6.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zebras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7.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buses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8.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marches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9.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years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10.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stores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11.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garbage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12.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peaceful</a:t>
            </a:r>
            <a:endParaRPr kumimoji="0" lang="en-U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13.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stir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14.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nurse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15.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younger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230590" y="1619251"/>
            <a:ext cx="3943739" cy="3508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Ms. Mayo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School- 620-845-2585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Cell- 620-517-0941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Email-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3"/>
              </a:rPr>
              <a:t>kmayo@usd360.com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Website- 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4"/>
              </a:rPr>
              <a:t>www.weebly.mrskaramayo.com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Twitter-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@</a:t>
            </a:r>
            <a:r>
              <a:rPr lang="en-US" sz="2000" dirty="0" err="1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mskmayo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342900" y="465931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-7620000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-4819261" y="30480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   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-3954462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-8420100" y="5693202"/>
            <a:ext cx="42114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-1360714" y="57794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-8248261" y="3228976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-8724900" y="2362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" name="Picture 49" descr="Cartoon Star Character Peeking Over clipar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9" y="4191000"/>
            <a:ext cx="197068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Picture 57" descr="Plain Yellow Penc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78768" y="-1167996"/>
            <a:ext cx="1247385" cy="39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523980" y="0"/>
            <a:ext cx="3057420" cy="154661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 News</a:t>
            </a:r>
          </a:p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</a:t>
            </a:r>
          </a:p>
          <a:p>
            <a:pPr algn="ctr"/>
            <a:r>
              <a:rPr lang="en-US" dirty="0" smtClean="0"/>
              <a:t>April </a:t>
            </a:r>
            <a:r>
              <a:rPr lang="en-US" dirty="0" smtClean="0"/>
              <a:t>9- </a:t>
            </a:r>
            <a:r>
              <a:rPr lang="en-US" dirty="0" smtClean="0"/>
              <a:t>April </a:t>
            </a:r>
            <a:r>
              <a:rPr lang="en-US" dirty="0" smtClean="0"/>
              <a:t>13</a:t>
            </a:r>
            <a:endParaRPr lang="en-US" dirty="0" smtClean="0"/>
          </a:p>
          <a:p>
            <a:pPr algn="ctr"/>
            <a:endParaRPr lang="en-US" sz="1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5867400"/>
            <a:ext cx="6172200" cy="3124200"/>
          </a:xfrm>
        </p:spPr>
        <p:txBody>
          <a:bodyPr>
            <a:noAutofit/>
          </a:bodyPr>
          <a:lstStyle/>
          <a:p>
            <a:r>
              <a:rPr lang="en-US" sz="1600" dirty="0" smtClean="0"/>
              <a:t>New </a:t>
            </a:r>
            <a:r>
              <a:rPr lang="en-US" sz="1600" dirty="0" smtClean="0"/>
              <a:t>AR Goals </a:t>
            </a:r>
            <a:r>
              <a:rPr lang="en-US" sz="1600" dirty="0" smtClean="0"/>
              <a:t>went home last week. There </a:t>
            </a:r>
            <a:r>
              <a:rPr lang="en-US" sz="1600" dirty="0" smtClean="0"/>
              <a:t>were several kids struggling to make their goal last month, please make sure they are reading! Waiting until the last day is a bad habit and can make it hard to accomplish. </a:t>
            </a:r>
            <a:endParaRPr lang="en-US" sz="1600" dirty="0"/>
          </a:p>
          <a:p>
            <a:r>
              <a:rPr lang="en-US" sz="1600" dirty="0" smtClean="0"/>
              <a:t>We are really working on independence this 9 weeks to prepare for the transition upstairs next year and changing classes! Organization will be important for their success moving between classes. </a:t>
            </a:r>
            <a:endParaRPr lang="en-US" sz="1600" dirty="0" smtClean="0"/>
          </a:p>
          <a:p>
            <a:r>
              <a:rPr lang="en-US" sz="1600" dirty="0" smtClean="0"/>
              <a:t>Upcoming Dates- Tuesday, April 17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- Early Dismissal at 2:15 for track meet, Wed., April 18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- Early Dismissal at 12:30 for teacher in service, Thursday, April 26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- Early Dismissal at 12:15 for track. </a:t>
            </a:r>
            <a:endParaRPr lang="en-US" sz="1600" dirty="0"/>
          </a:p>
          <a:p>
            <a:r>
              <a:rPr lang="en-US" sz="1600" dirty="0" smtClean="0"/>
              <a:t>Save the Date- 2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and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Grade Field Trip to Tanganyika on May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. </a:t>
            </a:r>
            <a:r>
              <a:rPr lang="en-US" sz="1600" dirty="0"/>
              <a:t>M</a:t>
            </a:r>
            <a:r>
              <a:rPr lang="en-US" sz="1600" dirty="0" smtClean="0"/>
              <a:t>ore info will come home later. </a:t>
            </a:r>
          </a:p>
        </p:txBody>
      </p:sp>
    </p:spTree>
    <p:extLst>
      <p:ext uri="{BB962C8B-B14F-4D97-AF65-F5344CB8AC3E}">
        <p14:creationId xmlns:p14="http://schemas.microsoft.com/office/powerpoint/2010/main" val="25536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11739</TotalTime>
  <Words>214</Words>
  <Application>Microsoft Office PowerPoint</Application>
  <PresentationFormat>On-screen Show (4:3)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Adobe Fan Heiti Std B</vt:lpstr>
      <vt:lpstr>Arial</vt:lpstr>
      <vt:lpstr>Calibri</vt:lpstr>
      <vt:lpstr>CatholicSchoolGirls Intl BB</vt:lpstr>
      <vt:lpstr>Franklin Gothic Book</vt:lpstr>
      <vt:lpstr>pencilPete FONT</vt:lpstr>
      <vt:lpstr>Times New Roman</vt:lpstr>
      <vt:lpstr>Wish I Were Taller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Galewski</dc:creator>
  <cp:lastModifiedBy>Kara Mayo</cp:lastModifiedBy>
  <cp:revision>105</cp:revision>
  <cp:lastPrinted>2018-04-02T15:52:27Z</cp:lastPrinted>
  <dcterms:created xsi:type="dcterms:W3CDTF">2012-09-29T15:12:52Z</dcterms:created>
  <dcterms:modified xsi:type="dcterms:W3CDTF">2018-04-09T15:42:05Z</dcterms:modified>
</cp:coreProperties>
</file>