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379" y="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 maybe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inside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bedroom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lunchroom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myself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 nobody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sunrise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himself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railroad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everyone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settlement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 plantation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celebrate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freedom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sturdy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April 23- April 27</a:t>
            </a:r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Wed. we will be picking up trash as a school community service project- </a:t>
            </a:r>
            <a:r>
              <a:rPr lang="en-US" sz="1600" b="1" dirty="0" smtClean="0"/>
              <a:t>Please make sure your student wears closed toed shoes!</a:t>
            </a:r>
          </a:p>
          <a:p>
            <a:r>
              <a:rPr lang="en-US" sz="1600" dirty="0" smtClean="0"/>
              <a:t>With Spring upon us remember to keep up the nightly reading- Last day to AR test for April is Monday, April 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!</a:t>
            </a:r>
          </a:p>
          <a:p>
            <a:r>
              <a:rPr lang="en-US" sz="1600" dirty="0"/>
              <a:t>Thursday, April 26</a:t>
            </a:r>
            <a:r>
              <a:rPr lang="en-US" sz="1600" baseline="30000" dirty="0"/>
              <a:t>th</a:t>
            </a:r>
            <a:r>
              <a:rPr lang="en-US" sz="1600" dirty="0"/>
              <a:t>- </a:t>
            </a:r>
            <a:r>
              <a:rPr lang="en-US" sz="1600" b="1" dirty="0"/>
              <a:t>Early Dismissal at 12:15 </a:t>
            </a:r>
            <a:r>
              <a:rPr lang="en-US" sz="1600" dirty="0"/>
              <a:t>for middle school </a:t>
            </a:r>
            <a:r>
              <a:rPr lang="en-US" sz="1600" dirty="0" smtClean="0"/>
              <a:t>track!</a:t>
            </a:r>
          </a:p>
          <a:p>
            <a:r>
              <a:rPr lang="en-US" sz="1600" b="1" dirty="0" smtClean="0"/>
              <a:t>Upcoming Important Dates- </a:t>
            </a:r>
            <a:r>
              <a:rPr lang="en-US" sz="1600" dirty="0" smtClean="0"/>
              <a:t>May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- 2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Grade Field Trip to Tanganyika, May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End of Year A.R Party for those that qualify, May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Play Day, May 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Grade Parent Event- Planet Project Presentations, in our classroom at 9 a.m., May 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Early Dismissal 2:00, May 16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End of Year Awards, 9:30 a.m., dismissal for summer- 12:00 p.m. </a:t>
            </a:r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16017</TotalTime>
  <Words>209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Fan Heiti Std B</vt:lpstr>
      <vt:lpstr>Arial</vt:lpstr>
      <vt:lpstr>Calibri</vt:lpstr>
      <vt:lpstr>CatholicSchoolGirls Intl BB</vt:lpstr>
      <vt:lpstr>Franklin Gothic Book</vt:lpstr>
      <vt:lpstr>pencilPete FONT</vt:lpstr>
      <vt:lpstr>Times New Roman</vt:lpstr>
      <vt:lpstr>Wish I Were Taller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110</cp:revision>
  <cp:lastPrinted>2018-04-16T15:45:05Z</cp:lastPrinted>
  <dcterms:created xsi:type="dcterms:W3CDTF">2012-09-29T15:12:52Z</dcterms:created>
  <dcterms:modified xsi:type="dcterms:W3CDTF">2018-04-23T14:35:17Z</dcterms:modified>
</cp:coreProperties>
</file>