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422" y="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glasses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washes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cows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cakes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ducks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zebras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buses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marches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years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stores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garbage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peaceful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stir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nurse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younger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April </a:t>
            </a:r>
            <a:r>
              <a:rPr lang="en-US" dirty="0" smtClean="0"/>
              <a:t>9- </a:t>
            </a:r>
            <a:r>
              <a:rPr lang="en-US" dirty="0" smtClean="0"/>
              <a:t>April </a:t>
            </a:r>
            <a:r>
              <a:rPr lang="en-US" dirty="0" smtClean="0"/>
              <a:t>13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New </a:t>
            </a:r>
            <a:r>
              <a:rPr lang="en-US" sz="1600" dirty="0" smtClean="0"/>
              <a:t>AR Goals </a:t>
            </a:r>
            <a:r>
              <a:rPr lang="en-US" sz="1600" dirty="0" smtClean="0"/>
              <a:t>went home last week. There </a:t>
            </a:r>
            <a:r>
              <a:rPr lang="en-US" sz="1600" dirty="0" smtClean="0"/>
              <a:t>were several kids struggling to make their goal last month, please make sure they are reading! Waiting until the last day is a bad habit and can make it hard to accomplish. </a:t>
            </a:r>
            <a:endParaRPr lang="en-US" sz="1600" dirty="0"/>
          </a:p>
          <a:p>
            <a:r>
              <a:rPr lang="en-US" sz="1600" dirty="0" smtClean="0"/>
              <a:t>We are really working on independence this 9 weeks to prepare for the transition upstairs next year and changing classes! Organization will be important for their success moving between classes. </a:t>
            </a:r>
            <a:endParaRPr lang="en-US" sz="1600" dirty="0" smtClean="0"/>
          </a:p>
          <a:p>
            <a:r>
              <a:rPr lang="en-US" sz="1600" dirty="0" smtClean="0"/>
              <a:t>Upcoming Dates- Tuesday, April 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Early Dismissal at 2:15 for track meet, Wed., April 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Early Dismissal at 12:30 for teacher in service, Thursday, April 26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 Early Dismissal at 12:15 for track. </a:t>
            </a:r>
            <a:endParaRPr lang="en-US" sz="1600" dirty="0"/>
          </a:p>
          <a:p>
            <a:r>
              <a:rPr lang="en-US" sz="1600" dirty="0" smtClean="0"/>
              <a:t>Save the Date- 2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Grade Field Trip to Tanganyika on May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. </a:t>
            </a:r>
            <a:r>
              <a:rPr lang="en-US" sz="1600" dirty="0"/>
              <a:t>M</a:t>
            </a:r>
            <a:r>
              <a:rPr lang="en-US" sz="1600" dirty="0" smtClean="0"/>
              <a:t>ore info will come home later. </a:t>
            </a:r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11740</TotalTime>
  <Words>214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Fan Heiti Std B</vt:lpstr>
      <vt:lpstr>Arial</vt:lpstr>
      <vt:lpstr>Calibri</vt:lpstr>
      <vt:lpstr>CatholicSchoolGirls Intl BB</vt:lpstr>
      <vt:lpstr>Franklin Gothic Book</vt:lpstr>
      <vt:lpstr>pencilPete FONT</vt:lpstr>
      <vt:lpstr>Times New Roman</vt:lpstr>
      <vt:lpstr>Wish I Were Taller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105</cp:revision>
  <cp:lastPrinted>2018-04-09T15:42:26Z</cp:lastPrinted>
  <dcterms:created xsi:type="dcterms:W3CDTF">2012-09-29T15:12:52Z</dcterms:created>
  <dcterms:modified xsi:type="dcterms:W3CDTF">2018-04-09T15:42:51Z</dcterms:modified>
</cp:coreProperties>
</file>