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650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plus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glue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blink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plot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glad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blend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plan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block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plum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. blast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Aug. 28-Sept. 1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Back to School Night Monday, Aug. 28 from 6-7 p.m.</a:t>
            </a:r>
          </a:p>
          <a:p>
            <a:r>
              <a:rPr lang="en-US" dirty="0" smtClean="0"/>
              <a:t>We will begin checking out library books- please make sure your student is reading each night. </a:t>
            </a:r>
          </a:p>
          <a:p>
            <a:r>
              <a:rPr lang="en-US" dirty="0" smtClean="0"/>
              <a:t>First Spelling Test is Friday, Sept. 1</a:t>
            </a:r>
            <a:r>
              <a:rPr lang="en-US" baseline="30000" dirty="0" smtClean="0"/>
              <a:t>st</a:t>
            </a:r>
            <a:r>
              <a:rPr lang="en-US" dirty="0" smtClean="0"/>
              <a:t>!</a:t>
            </a:r>
          </a:p>
          <a:p>
            <a:r>
              <a:rPr lang="en-US" dirty="0" smtClean="0"/>
              <a:t>No School Monday Sept. 4</a:t>
            </a:r>
            <a:r>
              <a:rPr lang="en-US" baseline="30000" dirty="0" smtClean="0"/>
              <a:t>th</a:t>
            </a:r>
            <a:r>
              <a:rPr lang="en-US" dirty="0" smtClean="0"/>
              <a:t>, Labor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113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48</cp:revision>
  <dcterms:created xsi:type="dcterms:W3CDTF">2012-09-29T15:12:52Z</dcterms:created>
  <dcterms:modified xsi:type="dcterms:W3CDTF">2017-08-28T16:39:11Z</dcterms:modified>
</cp:coreProperties>
</file>