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96"/>
    <a:srgbClr val="F05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733" y="6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ayo@usd360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weebly.mrskaramay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66700" y="14489113"/>
            <a:ext cx="72390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304800" y="5126038"/>
            <a:ext cx="6248400" cy="665162"/>
          </a:xfrm>
          <a:prstGeom prst="flowChartAlternateProcess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A Peek 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 this Week</a:t>
            </a:r>
            <a:r>
              <a:rPr lang="en-US" dirty="0" smtClean="0">
                <a:latin typeface="Wish I Were Taller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381500" y="196851"/>
            <a:ext cx="2209800" cy="4740276"/>
          </a:xfrm>
          <a:prstGeom prst="rect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Spelling Words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dream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2.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eve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3.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silly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4.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happy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5.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team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6.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these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7.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feet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8.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leaves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9.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green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10.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sneak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11.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asleep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12.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speak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13.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awake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14.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toy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15.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cloud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30590" y="1619251"/>
            <a:ext cx="3943739" cy="350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Ms. Mayo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School- 620-845-2585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Cell- 620-517-0941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Email-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3"/>
              </a:rPr>
              <a:t>kmayo@usd360.com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Website- 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4"/>
              </a:rPr>
              <a:t>www.weebly.mrskaramayo.com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Twitter-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@</a:t>
            </a:r>
            <a:r>
              <a:rPr lang="en-US" sz="2000" dirty="0" err="1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mskmayo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42900" y="46593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-7620000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-4819261" y="3048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-3954462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-8420100" y="5693202"/>
            <a:ext cx="42114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-1360714" y="57794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-8248261" y="322897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-8724900" y="2362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" name="Picture 49" descr="Cartoon Star Character Peeking Over clip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" y="4191000"/>
            <a:ext cx="197068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Plain Yellow Pen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8768" y="-1167996"/>
            <a:ext cx="1247385" cy="39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3980" y="0"/>
            <a:ext cx="3057420" cy="154661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 News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</a:p>
          <a:p>
            <a:pPr algn="ctr"/>
            <a:r>
              <a:rPr lang="en-US" dirty="0" smtClean="0"/>
              <a:t>Dec. </a:t>
            </a:r>
            <a:r>
              <a:rPr lang="en-US" dirty="0" smtClean="0"/>
              <a:t>11- </a:t>
            </a:r>
            <a:r>
              <a:rPr lang="en-US" dirty="0" smtClean="0"/>
              <a:t>Dec. </a:t>
            </a:r>
            <a:r>
              <a:rPr lang="en-US" dirty="0" smtClean="0"/>
              <a:t>15</a:t>
            </a:r>
            <a:endParaRPr lang="en-US" dirty="0" smtClean="0"/>
          </a:p>
          <a:p>
            <a:pPr algn="ctr"/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5867400"/>
            <a:ext cx="6172200" cy="3124200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 smtClean="0"/>
              <a:t>All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Graders have a 3 point A.R. Goal for Dec. Every student made their goal in November- YAY!</a:t>
            </a:r>
          </a:p>
          <a:p>
            <a:r>
              <a:rPr lang="en-US" sz="2400" dirty="0" smtClean="0"/>
              <a:t>No Tutoring Until January!</a:t>
            </a:r>
            <a:endParaRPr lang="en-US" sz="2400" dirty="0" smtClean="0"/>
          </a:p>
          <a:p>
            <a:r>
              <a:rPr lang="en-US" sz="2400" dirty="0" smtClean="0"/>
              <a:t>K-12 Winter Music Concert is </a:t>
            </a:r>
            <a:r>
              <a:rPr lang="en-US" sz="2400" dirty="0" smtClean="0"/>
              <a:t>tonight, Monday </a:t>
            </a:r>
            <a:r>
              <a:rPr lang="en-US" sz="2400" dirty="0" smtClean="0"/>
              <a:t>Dec.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at 6:30 p.m. Second Graders are being provided a brown shirt for this, it </a:t>
            </a:r>
            <a:r>
              <a:rPr lang="en-US" sz="2400" dirty="0" smtClean="0"/>
              <a:t>was sent </a:t>
            </a:r>
            <a:r>
              <a:rPr lang="en-US" sz="2400" dirty="0" smtClean="0"/>
              <a:t>home </a:t>
            </a:r>
            <a:r>
              <a:rPr lang="en-US" sz="2400" dirty="0" smtClean="0"/>
              <a:t>today. </a:t>
            </a:r>
            <a:r>
              <a:rPr lang="en-US" sz="2400" dirty="0" smtClean="0"/>
              <a:t>They need to wear jeans and closed toed shoes, NO FLIP FLOPS! Please have your child in our classroom at 6:10 p.m. </a:t>
            </a:r>
          </a:p>
          <a:p>
            <a:r>
              <a:rPr lang="en-US" sz="2400" dirty="0" smtClean="0"/>
              <a:t>The school Christmas party is on Monday, Dec. 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. Students are asked to bring a $5 dollar gift for the classroom exchange- boys a boy gift, girls a girl gift. If this is an issue- please let me know as soon as possible, so I can arrange for them to have one. School will dismiss at 2:00 p.m. following the party. </a:t>
            </a:r>
          </a:p>
          <a:p>
            <a:r>
              <a:rPr lang="en-US" sz="2400" dirty="0" smtClean="0"/>
              <a:t>School will dismiss for Winter Break on Dec.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at 12:00 p.m.</a:t>
            </a:r>
          </a:p>
          <a:p>
            <a:r>
              <a:rPr lang="en-US" sz="2400" dirty="0" smtClean="0"/>
              <a:t>No School-Dec. 20- Jan. 3 for Winter Break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36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5895</TotalTime>
  <Words>259</Words>
  <Application>Microsoft Office PowerPoint</Application>
  <PresentationFormat>On-screen Show (4:3)</PresentationFormat>
  <Paragraphs>43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Kara Mayo</cp:lastModifiedBy>
  <cp:revision>80</cp:revision>
  <cp:lastPrinted>2017-12-01T20:40:14Z</cp:lastPrinted>
  <dcterms:created xsi:type="dcterms:W3CDTF">2012-09-29T15:12:52Z</dcterms:created>
  <dcterms:modified xsi:type="dcterms:W3CDTF">2017-12-08T19:39:03Z</dcterms:modified>
</cp:coreProperties>
</file>