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C96"/>
    <a:srgbClr val="F05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733" y="2371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7FA9-519A-48C9-B9D9-8ECC260A55AA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mayo@usd360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weebly.mrskaramayo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66700" y="14489113"/>
            <a:ext cx="7239000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304800" y="5126038"/>
            <a:ext cx="6248400" cy="665162"/>
          </a:xfrm>
          <a:prstGeom prst="flowChartAlternateProcess">
            <a:avLst/>
          </a:prstGeom>
          <a:solidFill>
            <a:srgbClr val="FFFFF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A Peek at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 this Week</a:t>
            </a:r>
            <a:r>
              <a:rPr lang="en-US" dirty="0" smtClean="0">
                <a:latin typeface="Wish I Were Taller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4381500" y="196851"/>
            <a:ext cx="2209800" cy="4740276"/>
          </a:xfrm>
          <a:prstGeom prst="rect">
            <a:avLst/>
          </a:prstGeom>
          <a:solidFill>
            <a:srgbClr val="FFFF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Spelling </a:t>
            </a:r>
            <a:r>
              <a:rPr kumimoji="0" lang="en-US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Words</a:t>
            </a:r>
            <a:endParaRPr lang="en-US" sz="900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ufferaw" panose="03080602050302020201" pitchFamily="66" charset="0"/>
                <a:ea typeface="Times New Roman" pitchFamily="18" charset="0"/>
                <a:cs typeface="Times New Roman" pitchFamily="18" charset="0"/>
              </a:rPr>
              <a:t>No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ufferaw" panose="03080602050302020201" pitchFamily="66" charset="0"/>
                <a:ea typeface="Times New Roman" pitchFamily="18" charset="0"/>
                <a:cs typeface="Times New Roman" pitchFamily="18" charset="0"/>
              </a:rPr>
              <a:t> Spelling This Week Due to Winter Break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ufferaw" panose="03080602050302020201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ufferaw" panose="03080602050302020201" pitchFamily="66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230590" y="1619251"/>
            <a:ext cx="3943739" cy="3508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Ms. Mayo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School- 620-845-2585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Cell- 620-517-0941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Email-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3"/>
              </a:rPr>
              <a:t>kmayo@usd360.com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Website- 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4"/>
              </a:rPr>
              <a:t>www.weebly.mrskaramayo.com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Twitter-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@</a:t>
            </a:r>
            <a:r>
              <a:rPr lang="en-US" sz="2000" dirty="0" err="1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mskmayo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342900" y="465931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-7620000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-4819261" y="30480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   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-3954462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-8420100" y="5693202"/>
            <a:ext cx="42114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-1360714" y="57794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-8248261" y="3228976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-8724900" y="2362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" name="Picture 49" descr="Cartoon Star Character Peeking Over clipar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9" y="4191000"/>
            <a:ext cx="197068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Picture 57" descr="Plain Yellow Penc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78768" y="-1167996"/>
            <a:ext cx="1247385" cy="39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523980" y="0"/>
            <a:ext cx="3057420" cy="154661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 News</a:t>
            </a:r>
          </a:p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</a:t>
            </a:r>
          </a:p>
          <a:p>
            <a:pPr algn="ctr"/>
            <a:r>
              <a:rPr lang="en-US" dirty="0" smtClean="0"/>
              <a:t>Dec. </a:t>
            </a:r>
            <a:r>
              <a:rPr lang="en-US" dirty="0" smtClean="0"/>
              <a:t>18-19</a:t>
            </a:r>
            <a:endParaRPr lang="en-US" dirty="0" smtClean="0"/>
          </a:p>
          <a:p>
            <a:pPr algn="ctr"/>
            <a:endParaRPr lang="en-US" sz="1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5867400"/>
            <a:ext cx="6172200" cy="31242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No </a:t>
            </a:r>
            <a:r>
              <a:rPr lang="en-US" sz="2400" dirty="0" smtClean="0"/>
              <a:t>Tutoring Until January!</a:t>
            </a:r>
          </a:p>
          <a:p>
            <a:r>
              <a:rPr lang="en-US" sz="2400" dirty="0" smtClean="0"/>
              <a:t>The </a:t>
            </a:r>
            <a:r>
              <a:rPr lang="en-US" sz="2400" dirty="0" smtClean="0"/>
              <a:t>school Christmas party is on Monday, Dec. 18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. Students are asked to bring a $5 dollar gift for the classroom exchange- boys a boy gift, girls a girl gift. If this is an issue- please let me know as soon as possible, so I can arrange for them to have one. </a:t>
            </a:r>
            <a:endParaRPr lang="en-US" sz="2400" dirty="0" smtClean="0"/>
          </a:p>
          <a:p>
            <a:r>
              <a:rPr lang="en-US" sz="2400" dirty="0" smtClean="0"/>
              <a:t>School </a:t>
            </a:r>
            <a:r>
              <a:rPr lang="en-US" sz="2400" dirty="0" smtClean="0"/>
              <a:t>will </a:t>
            </a:r>
            <a:r>
              <a:rPr lang="en-US" sz="2400" dirty="0" smtClean="0"/>
              <a:t>dismiss Monday, Dec. 18th </a:t>
            </a:r>
            <a:r>
              <a:rPr lang="en-US" sz="2400" dirty="0" smtClean="0"/>
              <a:t>at 2:00 p.m. following the </a:t>
            </a:r>
            <a:r>
              <a:rPr lang="en-US" sz="2400" dirty="0" smtClean="0"/>
              <a:t>classroom party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School will dismiss for Winter Break on Dec. 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at 12:00 p.m.</a:t>
            </a:r>
          </a:p>
          <a:p>
            <a:r>
              <a:rPr lang="en-US" sz="2400" dirty="0" smtClean="0"/>
              <a:t>No School-Dec. 20- Jan. 3 for Winter Break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36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5899</TotalTime>
  <Words>146</Words>
  <Application>Microsoft Office PowerPoint</Application>
  <PresentationFormat>On-screen Show (4:3)</PresentationFormat>
  <Paragraphs>27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Galewski</dc:creator>
  <cp:lastModifiedBy>Kara Mayo</cp:lastModifiedBy>
  <cp:revision>82</cp:revision>
  <cp:lastPrinted>2017-12-01T20:40:14Z</cp:lastPrinted>
  <dcterms:created xsi:type="dcterms:W3CDTF">2012-09-29T15:12:52Z</dcterms:created>
  <dcterms:modified xsi:type="dcterms:W3CDTF">2017-12-15T15:26:05Z</dcterms:modified>
</cp:coreProperties>
</file>