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33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trail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pail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wait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cane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say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 fake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safe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stay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way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snake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change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 distance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winter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behind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shape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Dec. 4- Dec. 8</a:t>
            </a:r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All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Graders have a 3 point A.R. </a:t>
            </a:r>
            <a:r>
              <a:rPr lang="en-US" sz="2400" dirty="0" smtClean="0"/>
              <a:t>Goal for Dec. Every student made their goal in November- YAY!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last day for tutoring until January, is Dec. 7</a:t>
            </a:r>
            <a:r>
              <a:rPr lang="en-US" sz="2400" baseline="30000" dirty="0"/>
              <a:t>th</a:t>
            </a:r>
            <a:r>
              <a:rPr lang="en-US" sz="2400" dirty="0"/>
              <a:t>! </a:t>
            </a:r>
            <a:endParaRPr lang="en-US" sz="2400" dirty="0" smtClean="0"/>
          </a:p>
          <a:p>
            <a:r>
              <a:rPr lang="en-US" sz="2400" dirty="0" smtClean="0"/>
              <a:t>K-12 Winter Music Concert is Monday Dec.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6:30 p.m. </a:t>
            </a:r>
            <a:r>
              <a:rPr lang="en-US" sz="2400" dirty="0" smtClean="0"/>
              <a:t>Second Graders are </a:t>
            </a:r>
            <a:r>
              <a:rPr lang="en-US" sz="2400" dirty="0" smtClean="0"/>
              <a:t>being provided a </a:t>
            </a:r>
            <a:r>
              <a:rPr lang="en-US" sz="2400" dirty="0" smtClean="0"/>
              <a:t>brown shirt </a:t>
            </a:r>
            <a:r>
              <a:rPr lang="en-US" sz="2400" dirty="0" smtClean="0"/>
              <a:t>for </a:t>
            </a:r>
            <a:r>
              <a:rPr lang="en-US" sz="2400" dirty="0" smtClean="0"/>
              <a:t>this, it will be sent home that day from school. They need to wear jeans </a:t>
            </a:r>
            <a:r>
              <a:rPr lang="en-US" sz="2400" dirty="0" smtClean="0"/>
              <a:t>and </a:t>
            </a:r>
            <a:r>
              <a:rPr lang="en-US" sz="2400" dirty="0" smtClean="0"/>
              <a:t>closed toed shoes, NO FLIP FLOPS! Please have your child in </a:t>
            </a:r>
            <a:r>
              <a:rPr lang="en-US" sz="2400" dirty="0" smtClean="0"/>
              <a:t>our classroom at 6:10 p.m. </a:t>
            </a:r>
          </a:p>
          <a:p>
            <a:r>
              <a:rPr lang="en-US" sz="2400" dirty="0" smtClean="0"/>
              <a:t>The school Christmas party is on Monday, Dec.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Students are asked to bring a $5 dollar gift for the classroom exchange- boys a boy gift, girls a girl gift. If this is an issue- please let me know as soon as possible, so I can arrange for them to have one. School will dismiss at 2:00 p.m. following the party. </a:t>
            </a:r>
          </a:p>
          <a:p>
            <a:r>
              <a:rPr lang="en-US" sz="2400" dirty="0" smtClean="0"/>
              <a:t>School will dismiss for Winter Break on Dec.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12:00 p.m.</a:t>
            </a:r>
          </a:p>
          <a:p>
            <a:r>
              <a:rPr lang="en-US" sz="2400" dirty="0" smtClean="0"/>
              <a:t>No School-Dec. 20- Jan. 3 for Winter Break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269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78</cp:revision>
  <cp:lastPrinted>2017-12-01T20:40:14Z</cp:lastPrinted>
  <dcterms:created xsi:type="dcterms:W3CDTF">2012-09-29T15:12:52Z</dcterms:created>
  <dcterms:modified xsi:type="dcterms:W3CDTF">2017-12-01T20:40:17Z</dcterms:modified>
</cp:coreProperties>
</file>