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33" y="220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robin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dragon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chicken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lemon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wagon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6.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cabin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7.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broken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8.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seven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9.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open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10.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person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11.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weakest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12.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freeze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13.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leaping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14.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opinion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15. </a:t>
            </a:r>
            <a:r>
              <a:rPr lang="en-US" dirty="0" smtClean="0">
                <a:latin typeface="Calibri" panose="020F0502020204030204" pitchFamily="34" charset="0"/>
                <a:ea typeface="Adobe Fan Heiti Std B" pitchFamily="34" charset="-128"/>
                <a:cs typeface="Calibri" panose="020F0502020204030204" pitchFamily="34" charset="0"/>
              </a:rPr>
              <a:t>agree</a:t>
            </a:r>
            <a:endParaRPr lang="en-US" dirty="0" smtClean="0">
              <a:latin typeface="Calibri" panose="020F0502020204030204" pitchFamily="34" charset="0"/>
              <a:ea typeface="Adobe Fan Heiti Std B" pitchFamily="34" charset="-128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Nov. </a:t>
            </a:r>
            <a:r>
              <a:rPr lang="en-US" dirty="0" smtClean="0"/>
              <a:t>13th- </a:t>
            </a:r>
            <a:r>
              <a:rPr lang="en-US" dirty="0" smtClean="0"/>
              <a:t>Nov. </a:t>
            </a:r>
            <a:r>
              <a:rPr lang="en-US" dirty="0" smtClean="0"/>
              <a:t>17th</a:t>
            </a:r>
            <a:endParaRPr lang="en-US" dirty="0" smtClean="0"/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No </a:t>
            </a:r>
            <a:r>
              <a:rPr lang="en-US" sz="2400" dirty="0" smtClean="0"/>
              <a:t>School- Wed. Nov.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for Senior Project!</a:t>
            </a:r>
          </a:p>
          <a:p>
            <a:r>
              <a:rPr lang="en-US" sz="2400" dirty="0" smtClean="0"/>
              <a:t>No School- Nov. 22-24 for Thanksgiving </a:t>
            </a:r>
          </a:p>
          <a:p>
            <a:r>
              <a:rPr lang="en-US" sz="2400" dirty="0" smtClean="0"/>
              <a:t>Nov. AR Goals were sent home last week- Please make sure your student is reading each night since we have several days out this month</a:t>
            </a:r>
            <a:r>
              <a:rPr lang="en-US" sz="2400" dirty="0" smtClean="0"/>
              <a:t>!!!</a:t>
            </a:r>
          </a:p>
          <a:p>
            <a:r>
              <a:rPr lang="en-US" sz="2400" dirty="0" smtClean="0"/>
              <a:t>Some kiddos are struggling with rocket math- try addition flashcards or there are lots of websites available with math fact </a:t>
            </a:r>
            <a:r>
              <a:rPr lang="en-US" sz="2400" smtClean="0"/>
              <a:t>practice online! 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148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72</cp:revision>
  <cp:lastPrinted>2017-11-06T16:38:44Z</cp:lastPrinted>
  <dcterms:created xsi:type="dcterms:W3CDTF">2012-09-29T15:12:52Z</dcterms:created>
  <dcterms:modified xsi:type="dcterms:W3CDTF">2017-11-09T23:36:28Z</dcterms:modified>
</cp:coreProperties>
</file>