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14" y="24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</a:t>
            </a: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Words</a:t>
            </a: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Spelling Test  due to the short week!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Nov. </a:t>
            </a:r>
            <a:r>
              <a:rPr lang="en-US" dirty="0" smtClean="0"/>
              <a:t>20</a:t>
            </a:r>
            <a:r>
              <a:rPr lang="en-US" dirty="0" smtClean="0"/>
              <a:t>th- </a:t>
            </a:r>
            <a:r>
              <a:rPr lang="en-US" dirty="0" smtClean="0"/>
              <a:t>Nov. </a:t>
            </a:r>
            <a:r>
              <a:rPr lang="en-US" dirty="0" smtClean="0"/>
              <a:t>24</a:t>
            </a:r>
            <a:r>
              <a:rPr lang="en-US" dirty="0" smtClean="0"/>
              <a:t>th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</a:t>
            </a:r>
            <a:r>
              <a:rPr lang="en-US" sz="2400" dirty="0" smtClean="0"/>
              <a:t>School- Nov. 22-24 for Thanksgiving </a:t>
            </a:r>
            <a:r>
              <a:rPr lang="en-US" sz="2400" dirty="0" smtClean="0"/>
              <a:t>Break</a:t>
            </a:r>
            <a:endParaRPr lang="en-US" sz="2400" dirty="0" smtClean="0"/>
          </a:p>
          <a:p>
            <a:r>
              <a:rPr lang="en-US" sz="2400" dirty="0" smtClean="0"/>
              <a:t>New Calendar Addition: Early Dismissal-Tuesday, Nov.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12:30 p.m. for Teacher In-service. </a:t>
            </a:r>
          </a:p>
          <a:p>
            <a:r>
              <a:rPr lang="en-US" sz="2400" dirty="0" smtClean="0"/>
              <a:t>The last day to bring canned goods for the food drive has been extended to Dec.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 </a:t>
            </a:r>
          </a:p>
          <a:p>
            <a:r>
              <a:rPr lang="en-US" sz="2400" dirty="0" smtClean="0"/>
              <a:t>K-12 </a:t>
            </a:r>
            <a:r>
              <a:rPr lang="en-US" sz="2400" dirty="0" smtClean="0"/>
              <a:t>Music program is Dec.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 watch for a note to come home soon regarding this.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107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73</cp:revision>
  <cp:lastPrinted>2017-11-20T15:45:24Z</cp:lastPrinted>
  <dcterms:created xsi:type="dcterms:W3CDTF">2012-09-29T15:12:52Z</dcterms:created>
  <dcterms:modified xsi:type="dcterms:W3CDTF">2017-11-20T15:47:16Z</dcterms:modified>
</cp:coreProperties>
</file>