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96"/>
    <a:srgbClr val="F05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714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ayo@usd360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weebly.mrskaramay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66700" y="14489113"/>
            <a:ext cx="72390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304800" y="5126038"/>
            <a:ext cx="6248400" cy="665162"/>
          </a:xfrm>
          <a:prstGeom prst="flowChartAlternateProcess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A Peek at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 this Week</a:t>
            </a:r>
            <a:r>
              <a:rPr lang="en-US" dirty="0" smtClean="0">
                <a:latin typeface="Wish I Were Taller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381500" y="196851"/>
            <a:ext cx="2209800" cy="4740276"/>
          </a:xfrm>
          <a:prstGeom prst="rect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Spelling Words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have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2.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has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3.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west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4.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bend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5.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milk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6.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log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7.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got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8.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rush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9.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rags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10.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love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11.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celebrate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12.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cinders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13.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wicked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14.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stepsister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15.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prancing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30590" y="1619251"/>
            <a:ext cx="3943739" cy="3508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Ms. Mayo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School- 620-845-2585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Cell- 620-517-0941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Email-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3"/>
              </a:rPr>
              <a:t>kmayo@usd360.com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Website- 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4"/>
              </a:rPr>
              <a:t>www.weebly.mrskaramayo.com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Twitter-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@</a:t>
            </a:r>
            <a:r>
              <a:rPr lang="en-US" sz="2000" dirty="0" err="1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mskmayo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42900" y="46593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-7620000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-4819261" y="30480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   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-3954462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-8420100" y="5693202"/>
            <a:ext cx="42114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-1360714" y="57794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-8248261" y="322897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-8724900" y="2362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" name="Picture 49" descr="Cartoon Star Character Peeking Over clip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9" y="4191000"/>
            <a:ext cx="197068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Plain Yellow Penc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8768" y="-1167996"/>
            <a:ext cx="1247385" cy="39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23980" y="0"/>
            <a:ext cx="3057420" cy="154661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 News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</a:p>
          <a:p>
            <a:pPr algn="ctr"/>
            <a:r>
              <a:rPr lang="en-US" dirty="0" smtClean="0"/>
              <a:t>Nov. </a:t>
            </a:r>
            <a:r>
              <a:rPr lang="en-US" dirty="0" smtClean="0"/>
              <a:t>27th</a:t>
            </a:r>
            <a:r>
              <a:rPr lang="en-US" dirty="0" smtClean="0"/>
              <a:t>- </a:t>
            </a:r>
            <a:r>
              <a:rPr lang="en-US" dirty="0" smtClean="0"/>
              <a:t>Dec. 1</a:t>
            </a:r>
            <a:endParaRPr lang="en-US" dirty="0" smtClean="0"/>
          </a:p>
          <a:p>
            <a:pPr algn="ctr"/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5867400"/>
            <a:ext cx="6172200" cy="31242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CALENDAR ADDITIION: </a:t>
            </a:r>
            <a:r>
              <a:rPr lang="en-US" sz="2400" dirty="0" smtClean="0"/>
              <a:t>Early Release on Tuesday, Nov. 28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at 12:30 for In-service! </a:t>
            </a:r>
          </a:p>
          <a:p>
            <a:r>
              <a:rPr lang="en-US" sz="2400" dirty="0" smtClean="0"/>
              <a:t>K-12 Winter Music Concert is Monday Dec.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! </a:t>
            </a:r>
            <a:endParaRPr lang="en-US" sz="2400" dirty="0" smtClean="0"/>
          </a:p>
          <a:p>
            <a:r>
              <a:rPr lang="en-US" sz="2400" dirty="0" smtClean="0"/>
              <a:t>Last Day to bring non perishable food for the food pantry is Friday, Dec.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!</a:t>
            </a:r>
          </a:p>
          <a:p>
            <a:r>
              <a:rPr lang="en-US" sz="2400" dirty="0" smtClean="0"/>
              <a:t>Last Day to A.R. test is Thursday for Nov. New A.R. goals for Dec. will come home Friday, Dec.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! </a:t>
            </a:r>
            <a:r>
              <a:rPr lang="en-US" sz="2400" dirty="0" smtClean="0"/>
              <a:t>It will be a short month, so read early!</a:t>
            </a:r>
            <a:endParaRPr lang="en-US" sz="2400" dirty="0" smtClean="0"/>
          </a:p>
          <a:p>
            <a:r>
              <a:rPr lang="en-US" sz="2400" dirty="0" smtClean="0"/>
              <a:t>No School-Dec. 21- Jan. 3 for Winter Break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36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5808</TotalTime>
  <Words>172</Words>
  <Application>Microsoft Office PowerPoint</Application>
  <PresentationFormat>On-screen Show (4:3)</PresentationFormat>
  <Paragraphs>42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Kara Mayo</cp:lastModifiedBy>
  <cp:revision>73</cp:revision>
  <cp:lastPrinted>2017-11-21T16:44:06Z</cp:lastPrinted>
  <dcterms:created xsi:type="dcterms:W3CDTF">2012-09-29T15:12:52Z</dcterms:created>
  <dcterms:modified xsi:type="dcterms:W3CDTF">2017-11-21T16:44:08Z</dcterms:modified>
</cp:coreProperties>
</file>