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C96"/>
    <a:srgbClr val="F05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14" y="1733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9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1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1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8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4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5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4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1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7FA9-519A-48C9-B9D9-8ECC260A55A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1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mayo@usd360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weebly.mrskaramayo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266700" y="14489113"/>
            <a:ext cx="7239000" cy="0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"/>
          <p:cNvSpPr>
            <a:spLocks noChangeArrowheads="1"/>
          </p:cNvSpPr>
          <p:nvPr/>
        </p:nvSpPr>
        <p:spPr bwMode="auto">
          <a:xfrm>
            <a:off x="304800" y="5126038"/>
            <a:ext cx="6248400" cy="665162"/>
          </a:xfrm>
          <a:prstGeom prst="flowChartAlternateProcess">
            <a:avLst/>
          </a:prstGeom>
          <a:solidFill>
            <a:srgbClr val="FFFFF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A Peek at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 this Week</a:t>
            </a:r>
            <a:r>
              <a:rPr lang="en-US" dirty="0" smtClean="0">
                <a:latin typeface="Wish I Were Taller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4381500" y="196851"/>
            <a:ext cx="2209800" cy="4740276"/>
          </a:xfrm>
          <a:prstGeom prst="rect">
            <a:avLst/>
          </a:prstGeom>
          <a:solidFill>
            <a:srgbClr val="FFFF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Spelling Words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900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us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2.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mud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3.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rust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4.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luck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5.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rug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6.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duck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7.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must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8.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hug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9.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much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10.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shut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11.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sighed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12.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mattress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13.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upstairs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14.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problem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15.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overalls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230590" y="1619251"/>
            <a:ext cx="3943739" cy="35083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Ms. Mayo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School- 620-845-2585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Cell- 620-517-0941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Email- </a:t>
            </a: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  <a:hlinkClick r:id="rId3"/>
              </a:rPr>
              <a:t>kmayo@usd360.com</a:t>
            </a:r>
            <a:endParaRPr lang="en-US" sz="2000" dirty="0" smtClean="0"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Classroom Website-  </a:t>
            </a: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  <a:hlinkClick r:id="rId4"/>
              </a:rPr>
              <a:t>www.weebly.mrskaramayo.com</a:t>
            </a:r>
            <a:endParaRPr lang="en-US" sz="2000" dirty="0" smtClean="0"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Classroom Twitter-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@</a:t>
            </a:r>
            <a:r>
              <a:rPr lang="en-US" sz="2000" dirty="0" err="1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mskmayo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342900" y="465931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-7620000" y="3048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-4819261" y="30480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   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-3954462" y="3048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-8420100" y="5693202"/>
            <a:ext cx="42114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-1360714" y="577944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-8248261" y="3228976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-8724900" y="2362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" name="Picture 49" descr="Cartoon Star Character Peeking Over clipar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79" y="4191000"/>
            <a:ext cx="197068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5" name="Picture 57" descr="Plain Yellow Penc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78768" y="-1167996"/>
            <a:ext cx="1247385" cy="397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523980" y="0"/>
            <a:ext cx="3057420" cy="154661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 smtClean="0"/>
              <a:t>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Class News</a:t>
            </a:r>
          </a:p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Grade</a:t>
            </a:r>
          </a:p>
          <a:p>
            <a:pPr algn="ctr"/>
            <a:r>
              <a:rPr lang="en-US" dirty="0" smtClean="0"/>
              <a:t>Nov. 6th- Nov. 10th</a:t>
            </a:r>
          </a:p>
          <a:p>
            <a:pPr algn="ctr"/>
            <a:endParaRPr lang="en-US" sz="1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5867400"/>
            <a:ext cx="6172200" cy="3124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K-12 Veteran's Day Program Friday, Nov. 10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at </a:t>
            </a:r>
            <a:r>
              <a:rPr lang="en-US" sz="2400" dirty="0" smtClean="0"/>
              <a:t>1:30 </a:t>
            </a:r>
            <a:r>
              <a:rPr lang="en-US" sz="2400" dirty="0" smtClean="0"/>
              <a:t>p.m. in the Gymnasium. </a:t>
            </a:r>
          </a:p>
          <a:p>
            <a:r>
              <a:rPr lang="en-US" sz="2400" dirty="0" smtClean="0"/>
              <a:t>No School- Wed. Nov. 15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for Senior Project!</a:t>
            </a:r>
          </a:p>
          <a:p>
            <a:r>
              <a:rPr lang="en-US" sz="2400" dirty="0" smtClean="0"/>
              <a:t>No School- Nov. 22-24 for Thanksgiving </a:t>
            </a:r>
          </a:p>
          <a:p>
            <a:r>
              <a:rPr lang="en-US" sz="2400" dirty="0" smtClean="0"/>
              <a:t>Nov. AR Goals were sent home last week- Please make sure your student is reading each night since we have several days out this month!!!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36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5797</TotalTime>
  <Words>142</Words>
  <Application>Microsoft Office PowerPoint</Application>
  <PresentationFormat>On-screen Show (4:3)</PresentationFormat>
  <Paragraphs>41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Galewski</dc:creator>
  <cp:lastModifiedBy>Kara Mayo</cp:lastModifiedBy>
  <cp:revision>70</cp:revision>
  <cp:lastPrinted>2017-11-06T16:38:44Z</cp:lastPrinted>
  <dcterms:created xsi:type="dcterms:W3CDTF">2012-09-29T15:12:52Z</dcterms:created>
  <dcterms:modified xsi:type="dcterms:W3CDTF">2017-11-06T16:39:35Z</dcterms:modified>
</cp:coreProperties>
</file>