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432" y="181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have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has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west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bend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milk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log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got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rush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rags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love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celebrate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cinders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wicked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stepsister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prancing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Oct. 16</a:t>
            </a:r>
            <a:r>
              <a:rPr lang="en-US" baseline="30000" dirty="0" smtClean="0"/>
              <a:t>th</a:t>
            </a:r>
            <a:r>
              <a:rPr lang="en-US" dirty="0" smtClean="0"/>
              <a:t>-20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Fire Prevention Week- Fire Truck Visit Thursday, Oct.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No School- Friday, Oct.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Spelling Test Friday- Unit 2, Story </a:t>
            </a:r>
            <a:r>
              <a:rPr lang="en-US" sz="2400" dirty="0"/>
              <a:t>2</a:t>
            </a:r>
            <a:r>
              <a:rPr lang="en-US" sz="2400" dirty="0" smtClean="0"/>
              <a:t>- words above, on my website under Newsletters, or on Spelling city under </a:t>
            </a:r>
            <a:r>
              <a:rPr lang="en-US" sz="2400" dirty="0" err="1" smtClean="0"/>
              <a:t>Kirstan</a:t>
            </a:r>
            <a:r>
              <a:rPr lang="en-US" sz="2400" dirty="0" smtClean="0"/>
              <a:t> Rice. Please help your student study</a:t>
            </a:r>
            <a:r>
              <a:rPr lang="en-US" sz="2400" dirty="0" smtClean="0"/>
              <a:t>! They struggled last week with 15 words!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5671</TotalTime>
  <Words>136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62</cp:revision>
  <cp:lastPrinted>2017-10-06T21:24:12Z</cp:lastPrinted>
  <dcterms:created xsi:type="dcterms:W3CDTF">2012-09-29T15:12:52Z</dcterms:created>
  <dcterms:modified xsi:type="dcterms:W3CDTF">2017-10-12T18:50:32Z</dcterms:modified>
</cp:coreProperties>
</file>