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53" y="-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win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fix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mix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pin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rip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zip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sit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his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this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lips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stranger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plates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maple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season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daily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Oct. </a:t>
            </a: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- Oct.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No </a:t>
            </a:r>
            <a:r>
              <a:rPr lang="en-US" sz="2400" dirty="0" smtClean="0"/>
              <a:t>School- Friday, Oct.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Last Day to AR test for October is next Tuesday!</a:t>
            </a:r>
          </a:p>
          <a:p>
            <a:r>
              <a:rPr lang="en-US" sz="2400" dirty="0" smtClean="0"/>
              <a:t>Halloween is next week, please have students bring their costume to school with them, not wear it.  They can begin changing at 2:10. If they need help, you are welcome to come help them get ready at that time! Please remember no blood or weapons allowed at school for costumes!</a:t>
            </a:r>
            <a:endParaRPr lang="en-US" sz="2400" dirty="0" smtClean="0"/>
          </a:p>
          <a:p>
            <a:r>
              <a:rPr lang="en-US" sz="2400" dirty="0" smtClean="0"/>
              <a:t>Spelling Test Friday- Unit 2, Story </a:t>
            </a:r>
            <a:r>
              <a:rPr lang="en-US" sz="2400" dirty="0"/>
              <a:t>4</a:t>
            </a:r>
            <a:r>
              <a:rPr lang="en-US" sz="2400" dirty="0" smtClean="0"/>
              <a:t>- </a:t>
            </a:r>
            <a:r>
              <a:rPr lang="en-US" sz="2400" dirty="0" smtClean="0"/>
              <a:t>words above, on my website under Newsletters, or on Spelling </a:t>
            </a:r>
            <a:r>
              <a:rPr lang="en-US" sz="2400" dirty="0" smtClean="0"/>
              <a:t>City </a:t>
            </a:r>
            <a:r>
              <a:rPr lang="en-US" sz="2400" dirty="0" smtClean="0"/>
              <a:t>under </a:t>
            </a:r>
            <a:r>
              <a:rPr lang="en-US" sz="2400" dirty="0" err="1" smtClean="0"/>
              <a:t>Kirstan</a:t>
            </a:r>
            <a:r>
              <a:rPr lang="en-US" sz="2400" dirty="0" smtClean="0"/>
              <a:t> Rice. Please help your student study! They struggled last week with 15 words!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195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65</cp:revision>
  <cp:lastPrinted>2017-10-20T15:30:27Z</cp:lastPrinted>
  <dcterms:created xsi:type="dcterms:W3CDTF">2012-09-29T15:12:52Z</dcterms:created>
  <dcterms:modified xsi:type="dcterms:W3CDTF">2017-10-20T15:30:30Z</dcterms:modified>
</cp:coreProperties>
</file>