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C96"/>
    <a:srgbClr val="F05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472" y="-8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7FA9-519A-48C9-B9D9-8ECC260A55AA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mayo@usd360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weebly.mrskaramay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66700" y="14489113"/>
            <a:ext cx="72390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304800" y="5126038"/>
            <a:ext cx="6248400" cy="665162"/>
          </a:xfrm>
          <a:prstGeom prst="flowChartAlternateProcess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A Peek at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 this Week</a:t>
            </a:r>
            <a:r>
              <a:rPr lang="en-US" dirty="0" smtClean="0">
                <a:latin typeface="Wish I Were Taller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4381500" y="196851"/>
            <a:ext cx="2209800" cy="4740276"/>
          </a:xfrm>
          <a:prstGeom prst="rect">
            <a:avLst/>
          </a:prstGeom>
          <a:solidFill>
            <a:srgbClr val="FF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Spelling Words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fog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2.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flop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3.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jog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4.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off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5.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cot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6.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spot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7.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soft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8.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tops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9.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drops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10.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long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11.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raised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12.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place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13.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greedy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14.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beach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15.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mystery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230590" y="1619251"/>
            <a:ext cx="3943739" cy="3508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Ms. Mayo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School- 620-845-2585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Cell- 620-517-0941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Email-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3"/>
              </a:rPr>
              <a:t>kmayo@usd360.com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Website- 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4"/>
              </a:rPr>
              <a:t>www.weebly.mrskaramayo.com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Twitter-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@</a:t>
            </a:r>
            <a:r>
              <a:rPr lang="en-US" sz="2000" dirty="0" err="1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mskmayo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342900" y="465931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-7620000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-4819261" y="30480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   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-3954462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-8420100" y="5693202"/>
            <a:ext cx="42114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-1360714" y="57794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-8248261" y="3228976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-8724900" y="2362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" name="Picture 49" descr="Cartoon Star Character Peeking Over clipar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9" y="4191000"/>
            <a:ext cx="197068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57" descr="Plain Yellow Penc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78768" y="-1167996"/>
            <a:ext cx="1247385" cy="39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23980" y="0"/>
            <a:ext cx="3057420" cy="154661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 News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</a:p>
          <a:p>
            <a:pPr algn="ctr"/>
            <a:r>
              <a:rPr lang="en-US" dirty="0" smtClean="0"/>
              <a:t>Oct. </a:t>
            </a:r>
            <a:r>
              <a:rPr lang="en-US" dirty="0" smtClean="0"/>
              <a:t>30th</a:t>
            </a:r>
            <a:r>
              <a:rPr lang="en-US" dirty="0" smtClean="0"/>
              <a:t>- </a:t>
            </a:r>
            <a:r>
              <a:rPr lang="en-US" dirty="0" smtClean="0"/>
              <a:t>Nov</a:t>
            </a:r>
            <a:r>
              <a:rPr lang="en-US" dirty="0" smtClean="0"/>
              <a:t>. </a:t>
            </a:r>
            <a:r>
              <a:rPr lang="en-US" dirty="0" smtClean="0"/>
              <a:t>3rd</a:t>
            </a:r>
            <a:r>
              <a:rPr lang="en-US" dirty="0" smtClean="0"/>
              <a:t> </a:t>
            </a:r>
            <a:endParaRPr lang="en-US" dirty="0" smtClean="0"/>
          </a:p>
          <a:p>
            <a:pPr algn="ctr"/>
            <a:endParaRPr lang="en-US" sz="1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5867400"/>
            <a:ext cx="61722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Last </a:t>
            </a:r>
            <a:r>
              <a:rPr lang="en-US" sz="2400" dirty="0" smtClean="0"/>
              <a:t>Day to AR test for October is </a:t>
            </a:r>
            <a:r>
              <a:rPr lang="en-US" sz="2400" dirty="0" smtClean="0"/>
              <a:t>Tuesday</a:t>
            </a:r>
            <a:r>
              <a:rPr lang="en-US" sz="2400" dirty="0" smtClean="0"/>
              <a:t>!</a:t>
            </a:r>
          </a:p>
          <a:p>
            <a:r>
              <a:rPr lang="en-US" sz="2400" dirty="0" smtClean="0"/>
              <a:t>Halloween is </a:t>
            </a:r>
            <a:r>
              <a:rPr lang="en-US" sz="2400" dirty="0" smtClean="0"/>
              <a:t>tomorrow</a:t>
            </a:r>
            <a:r>
              <a:rPr lang="en-US" sz="2400" dirty="0" smtClean="0"/>
              <a:t>, </a:t>
            </a:r>
            <a:r>
              <a:rPr lang="en-US" sz="2400" dirty="0" smtClean="0"/>
              <a:t>please have students bring their costume to school with them, not wear it.  They can begin changing at 2:10. If they need help, you are welcome to come help them get ready at that time! Please remember no blood or weapons allowed at school for costumes</a:t>
            </a:r>
            <a:r>
              <a:rPr lang="en-US" sz="2400" dirty="0" smtClean="0"/>
              <a:t>!</a:t>
            </a:r>
          </a:p>
          <a:p>
            <a:r>
              <a:rPr lang="en-US" sz="2400" dirty="0" smtClean="0"/>
              <a:t>Body Walk is Tuesday morning- </a:t>
            </a:r>
            <a:r>
              <a:rPr lang="en-US" sz="2400" b="1" dirty="0" smtClean="0"/>
              <a:t>Please make sure your students wear socks for this</a:t>
            </a:r>
            <a:r>
              <a:rPr lang="en-US" sz="2400" dirty="0" smtClean="0"/>
              <a:t>!!!!!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536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5791</TotalTime>
  <Words>161</Words>
  <Application>Microsoft Office PowerPoint</Application>
  <PresentationFormat>On-screen Show (4:3)</PresentationFormat>
  <Paragraphs>40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Galewski</dc:creator>
  <cp:lastModifiedBy>Kara Mayo</cp:lastModifiedBy>
  <cp:revision>67</cp:revision>
  <cp:lastPrinted>2017-10-30T15:25:37Z</cp:lastPrinted>
  <dcterms:created xsi:type="dcterms:W3CDTF">2012-09-29T15:12:52Z</dcterms:created>
  <dcterms:modified xsi:type="dcterms:W3CDTF">2017-10-30T15:25:40Z</dcterms:modified>
</cp:coreProperties>
</file>