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3" r:id="rId2"/>
  </p:sldIdLst>
  <p:sldSz cx="6858000" cy="9144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A8C96"/>
    <a:srgbClr val="F052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6" d="100"/>
          <a:sy n="66" d="100"/>
        </p:scale>
        <p:origin x="-2472" y="91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2840568"/>
            <a:ext cx="5829300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181600"/>
            <a:ext cx="4800600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24978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712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729037" y="488951"/>
            <a:ext cx="1157288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7175" y="488951"/>
            <a:ext cx="3357563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58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618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5875867"/>
            <a:ext cx="5829300" cy="18161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3875618"/>
            <a:ext cx="5829300" cy="200024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87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7175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28900" y="2844800"/>
            <a:ext cx="2257425" cy="80454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51477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046817"/>
            <a:ext cx="303014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2899833"/>
            <a:ext cx="303014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69" y="2046817"/>
            <a:ext cx="3031331" cy="85301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69" y="2899833"/>
            <a:ext cx="3031331" cy="526838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754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3508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9142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4067"/>
            <a:ext cx="2256235" cy="15494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364067"/>
            <a:ext cx="3833813" cy="78041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0" y="1913467"/>
            <a:ext cx="2256235" cy="6254751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040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6400800"/>
            <a:ext cx="4114800" cy="7556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817033"/>
            <a:ext cx="41148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7156451"/>
            <a:ext cx="4114800" cy="107314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1315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366184"/>
            <a:ext cx="6172200" cy="1524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2133601"/>
            <a:ext cx="6172200" cy="603461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37FA9-519A-48C9-B9D9-8ECC260A55AA}" type="datetimeFigureOut">
              <a:rPr lang="en-US" smtClean="0"/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8475134"/>
            <a:ext cx="21717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8475134"/>
            <a:ext cx="160020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D5B898-7BBE-4D6E-96F9-444CC7742E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4915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kmayo@usd360.com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jpeg"/><Relationship Id="rId4" Type="http://schemas.openxmlformats.org/officeDocument/2006/relationships/hyperlink" Target="http://www.weebly.mrskaramayo.com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52000"/>
            <a:lum/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Line 14"/>
          <p:cNvSpPr>
            <a:spLocks noChangeShapeType="1"/>
          </p:cNvSpPr>
          <p:nvPr/>
        </p:nvSpPr>
        <p:spPr bwMode="auto">
          <a:xfrm>
            <a:off x="266700" y="14489113"/>
            <a:ext cx="7239000" cy="0"/>
          </a:xfrm>
          <a:prstGeom prst="line">
            <a:avLst/>
          </a:prstGeom>
          <a:noFill/>
          <a:ln w="38100" cap="rnd">
            <a:solidFill>
              <a:srgbClr val="00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AutoShape 1"/>
          <p:cNvSpPr>
            <a:spLocks noChangeArrowheads="1"/>
          </p:cNvSpPr>
          <p:nvPr/>
        </p:nvSpPr>
        <p:spPr bwMode="auto">
          <a:xfrm>
            <a:off x="304800" y="5126038"/>
            <a:ext cx="6248400" cy="665162"/>
          </a:xfrm>
          <a:prstGeom prst="flowChartAlternateProcess">
            <a:avLst/>
          </a:prstGeom>
          <a:solidFill>
            <a:srgbClr val="FFFFFF"/>
          </a:solidFill>
          <a:ln w="57150" cmpd="thickThin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A Peek at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 this Week</a:t>
            </a:r>
            <a:r>
              <a:rPr lang="en-US" dirty="0" smtClean="0">
                <a:latin typeface="Wish I Were Taller"/>
                <a:ea typeface="Times New Roman" pitchFamily="18" charset="0"/>
                <a:cs typeface="Times New Roman" pitchFamily="18" charset="0"/>
              </a:rPr>
              <a:t>…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Rectangle 20"/>
          <p:cNvSpPr>
            <a:spLocks noChangeArrowheads="1"/>
          </p:cNvSpPr>
          <p:nvPr/>
        </p:nvSpPr>
        <p:spPr bwMode="auto">
          <a:xfrm>
            <a:off x="4381500" y="196851"/>
            <a:ext cx="2209800" cy="4740276"/>
          </a:xfrm>
          <a:prstGeom prst="rect">
            <a:avLst/>
          </a:prstGeom>
          <a:solidFill>
            <a:srgbClr val="FFFFFF"/>
          </a:solidFill>
          <a:ln w="76200" cmpd="tri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200" b="0" i="0" u="sng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Spelling Words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1. blue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2.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blind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3. sock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4.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trick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5. pest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6.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walk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7. drink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8.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black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400" dirty="0" smtClean="0"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9. desk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10. </a:t>
            </a:r>
            <a:r>
              <a:rPr lang="en-US" sz="1400" dirty="0" smtClean="0">
                <a:latin typeface="pencilPete FONT" pitchFamily="2" charset="0"/>
                <a:ea typeface="Times New Roman" pitchFamily="18" charset="0"/>
                <a:cs typeface="Times New Roman" pitchFamily="18" charset="0"/>
              </a:rPr>
              <a:t>check</a:t>
            </a:r>
            <a:endParaRPr kumimoji="0" lang="en-US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pencilPete FONT" pitchFamily="2" charset="0"/>
              <a:ea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AutoShape 6"/>
          <p:cNvSpPr>
            <a:spLocks noChangeArrowheads="1"/>
          </p:cNvSpPr>
          <p:nvPr/>
        </p:nvSpPr>
        <p:spPr bwMode="auto">
          <a:xfrm>
            <a:off x="230590" y="1619251"/>
            <a:ext cx="3943739" cy="3508375"/>
          </a:xfrm>
          <a:prstGeom prst="roundRect">
            <a:avLst>
              <a:gd name="adj" fmla="val 16667"/>
            </a:avLst>
          </a:prstGeom>
          <a:solidFill>
            <a:srgbClr val="FFFFFF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32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Ms. Mayo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School- 620-845-2585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Cell- 620-517-0941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Email-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3"/>
              </a:rPr>
              <a:t>kmayo@usd360.com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Website-  </a:t>
            </a: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  <a:hlinkClick r:id="rId4"/>
              </a:rPr>
              <a:t>www.weebly.mrskaramayo.com</a:t>
            </a:r>
            <a:endParaRPr lang="en-US" sz="2000" dirty="0" smtClean="0"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0" i="0" u="none" strike="noStrike" cap="none" normalizeH="0" baseline="0" dirty="0" smtClean="0">
                <a:ln>
                  <a:noFill/>
                </a:ln>
                <a:effectLst/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Classroom Twitter-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@</a:t>
            </a:r>
            <a:r>
              <a:rPr lang="en-US" sz="2000" dirty="0" err="1" smtClean="0">
                <a:latin typeface="CatholicSchoolGirls Intl BB" panose="02000506000000020003" pitchFamily="2" charset="0"/>
                <a:ea typeface="CatholicSchoolGirls Intl BB" panose="02000506000000020003" pitchFamily="2" charset="0"/>
                <a:cs typeface="Arial" pitchFamily="34" charset="0"/>
              </a:rPr>
              <a:t>mskmayo</a:t>
            </a:r>
            <a:endParaRPr kumimoji="0" lang="en-US" sz="2000" b="0" i="0" u="none" strike="noStrike" cap="none" normalizeH="0" baseline="0" dirty="0" smtClean="0">
              <a:ln>
                <a:noFill/>
              </a:ln>
              <a:effectLst/>
              <a:latin typeface="CatholicSchoolGirls Intl BB" panose="02000506000000020003" pitchFamily="2" charset="0"/>
              <a:ea typeface="CatholicSchoolGirls Intl BB" panose="02000506000000020003" pitchFamily="2" charset="0"/>
              <a:cs typeface="Arial" pitchFamily="34" charset="0"/>
            </a:endParaRPr>
          </a:p>
        </p:txBody>
      </p:sp>
      <p:sp>
        <p:nvSpPr>
          <p:cNvPr id="22" name="Rectangle 25"/>
          <p:cNvSpPr>
            <a:spLocks noChangeArrowheads="1"/>
          </p:cNvSpPr>
          <p:nvPr/>
        </p:nvSpPr>
        <p:spPr bwMode="auto">
          <a:xfrm>
            <a:off x="342900" y="4659313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3" name="Rectangle 29"/>
          <p:cNvSpPr>
            <a:spLocks noChangeArrowheads="1"/>
          </p:cNvSpPr>
          <p:nvPr/>
        </p:nvSpPr>
        <p:spPr bwMode="auto">
          <a:xfrm>
            <a:off x="-7620000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Rectangle 30"/>
          <p:cNvSpPr>
            <a:spLocks noChangeArrowheads="1"/>
          </p:cNvSpPr>
          <p:nvPr/>
        </p:nvSpPr>
        <p:spPr bwMode="auto">
          <a:xfrm>
            <a:off x="-4819261" y="3048000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en-US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   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5" name="Rectangle 31"/>
          <p:cNvSpPr>
            <a:spLocks noChangeArrowheads="1"/>
          </p:cNvSpPr>
          <p:nvPr/>
        </p:nvSpPr>
        <p:spPr bwMode="auto">
          <a:xfrm>
            <a:off x="-3954462" y="30480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98663" algn="l"/>
              </a:tabLst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Rectangle 32"/>
          <p:cNvSpPr>
            <a:spLocks noChangeArrowheads="1"/>
          </p:cNvSpPr>
          <p:nvPr/>
        </p:nvSpPr>
        <p:spPr bwMode="auto">
          <a:xfrm>
            <a:off x="-8420100" y="5693202"/>
            <a:ext cx="421140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987800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Rectangle 35"/>
          <p:cNvSpPr>
            <a:spLocks noChangeArrowheads="1"/>
          </p:cNvSpPr>
          <p:nvPr/>
        </p:nvSpPr>
        <p:spPr bwMode="auto">
          <a:xfrm>
            <a:off x="-1360714" y="5779444"/>
            <a:ext cx="18473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Rectangle 38"/>
          <p:cNvSpPr>
            <a:spLocks noChangeArrowheads="1"/>
          </p:cNvSpPr>
          <p:nvPr/>
        </p:nvSpPr>
        <p:spPr bwMode="auto">
          <a:xfrm>
            <a:off x="-8248261" y="3228976"/>
            <a:ext cx="6858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Book" pitchFamily="34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r>
              <a:rPr kumimoji="0" lang="en-US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Book" pitchFamily="34" charset="0"/>
                <a:ea typeface="Times New Roman" pitchFamily="18" charset="0"/>
                <a:cs typeface="Times New Roman" pitchFamily="18" charset="0"/>
              </a:rPr>
              <a:t>	</a:t>
            </a:r>
            <a:endParaRPr kumimoji="0" lang="en-US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5305425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" name="Rectangle 41"/>
          <p:cNvSpPr>
            <a:spLocks noChangeArrowheads="1"/>
          </p:cNvSpPr>
          <p:nvPr/>
        </p:nvSpPr>
        <p:spPr bwMode="auto">
          <a:xfrm>
            <a:off x="-8724900" y="2362200"/>
            <a:ext cx="685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97" name="Picture 49" descr="Cartoon Star Character Peeking Over clipart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979" y="4191000"/>
            <a:ext cx="1970686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05" name="Picture 57" descr="Plain Yellow Pencil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578768" y="-1167996"/>
            <a:ext cx="1247385" cy="397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7"/>
          <p:cNvSpPr>
            <a:spLocks noChangeArrowheads="1"/>
          </p:cNvSpPr>
          <p:nvPr/>
        </p:nvSpPr>
        <p:spPr bwMode="auto">
          <a:xfrm>
            <a:off x="523980" y="0"/>
            <a:ext cx="3057420" cy="1546614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3600" dirty="0" smtClean="0"/>
              <a:t> </a:t>
            </a:r>
            <a:r>
              <a:rPr lang="en-US" sz="4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Class News</a:t>
            </a:r>
          </a:p>
          <a:p>
            <a:pPr algn="ctr"/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Grade</a:t>
            </a:r>
          </a:p>
          <a:p>
            <a:pPr algn="ctr"/>
            <a:r>
              <a:rPr lang="en-US" dirty="0" smtClean="0"/>
              <a:t>Sept. 25 -Sept.29</a:t>
            </a:r>
          </a:p>
          <a:p>
            <a:pPr algn="ctr"/>
            <a:endParaRPr lang="en-US" sz="1000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42900" y="5867400"/>
            <a:ext cx="6172200" cy="312420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Early Dismissal -Wed. Sept. 27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at 12:30 p.m. for teacher in-service!</a:t>
            </a:r>
          </a:p>
          <a:p>
            <a:r>
              <a:rPr lang="en-US" sz="2400" dirty="0" smtClean="0"/>
              <a:t>Parent Conference notification notes came home today- please let me know ASAP if your time will not work so we can reschedule. </a:t>
            </a:r>
          </a:p>
          <a:p>
            <a:r>
              <a:rPr lang="en-US" sz="2400" dirty="0" smtClean="0"/>
              <a:t>This is the last week for A.R. testing- please check your students progress in their agenda today!</a:t>
            </a:r>
          </a:p>
          <a:p>
            <a:r>
              <a:rPr lang="en-US" sz="2400" dirty="0" smtClean="0"/>
              <a:t>NWEA testing Tuesday and Wed. during the morning.</a:t>
            </a:r>
          </a:p>
          <a:p>
            <a:r>
              <a:rPr lang="en-US" sz="2400" dirty="0" smtClean="0"/>
              <a:t>Spelling Test Friday- Unit 1, Story 5- words above, on my website under Newsletters, or on Spelling city under </a:t>
            </a:r>
            <a:r>
              <a:rPr lang="en-US" sz="2400" dirty="0" err="1" smtClean="0"/>
              <a:t>Kirstan</a:t>
            </a:r>
            <a:r>
              <a:rPr lang="en-US" sz="2400" dirty="0" smtClean="0"/>
              <a:t> Rice. Please help your student study!</a:t>
            </a:r>
          </a:p>
        </p:txBody>
      </p:sp>
    </p:spTree>
    <p:extLst>
      <p:ext uri="{BB962C8B-B14F-4D97-AF65-F5344CB8AC3E}">
        <p14:creationId xmlns:p14="http://schemas.microsoft.com/office/powerpoint/2010/main" val="2553695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5660</TotalTime>
  <Words>163</Words>
  <Application>Microsoft Office PowerPoint</Application>
  <PresentationFormat>On-screen Show (4:3)</PresentationFormat>
  <Paragraphs>45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Galewski</dc:creator>
  <cp:lastModifiedBy>Kara Mayo</cp:lastModifiedBy>
  <cp:revision>59</cp:revision>
  <cp:lastPrinted>2017-09-05T18:21:43Z</cp:lastPrinted>
  <dcterms:created xsi:type="dcterms:W3CDTF">2012-09-29T15:12:52Z</dcterms:created>
  <dcterms:modified xsi:type="dcterms:W3CDTF">2017-10-06T21:16:38Z</dcterms:modified>
</cp:coreProperties>
</file>