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72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1. hand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land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3. pond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fast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5. lost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just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7. stand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stuck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9. story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en-US" sz="140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Sept. 18 -Sept.22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Math- Starting Chapter 2, Numbers to 1000</a:t>
            </a:r>
          </a:p>
          <a:p>
            <a:r>
              <a:rPr lang="en-US" sz="2400" dirty="0" smtClean="0"/>
              <a:t>Reading- “Story Hour, Starring Megan!”, common and proper nouns</a:t>
            </a:r>
          </a:p>
          <a:p>
            <a:r>
              <a:rPr lang="en-US" sz="2400" dirty="0" smtClean="0"/>
              <a:t>Science- Engineering Design Process</a:t>
            </a:r>
          </a:p>
          <a:p>
            <a:r>
              <a:rPr lang="en-US" sz="2400" dirty="0" smtClean="0"/>
              <a:t>Social Studies- Cardinal Directions</a:t>
            </a:r>
          </a:p>
          <a:p>
            <a:r>
              <a:rPr lang="en-US" sz="2400" dirty="0" smtClean="0"/>
              <a:t>Spelling Test Friday- Unit 1, Story 4- 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study!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123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57</cp:revision>
  <cp:lastPrinted>2017-09-05T18:21:43Z</cp:lastPrinted>
  <dcterms:created xsi:type="dcterms:W3CDTF">2012-09-29T15:12:52Z</dcterms:created>
  <dcterms:modified xsi:type="dcterms:W3CDTF">2017-09-18T15:41:24Z</dcterms:modified>
</cp:coreProperties>
</file>