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72" y="11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blue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blind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sock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trick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pest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walk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drink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black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desk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check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Sept. </a:t>
            </a:r>
            <a:r>
              <a:rPr lang="en-US" dirty="0" smtClean="0"/>
              <a:t>25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smtClean="0"/>
              <a:t>Sept.29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Early Dismissal -Wed. Sept.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12:30 p.m. for teacher in-service!</a:t>
            </a:r>
          </a:p>
          <a:p>
            <a:r>
              <a:rPr lang="en-US" sz="2400" dirty="0" smtClean="0"/>
              <a:t>Parent Conference notification notes came home today- please let me know ASAP if your time will not work so we can reschedule. </a:t>
            </a:r>
          </a:p>
          <a:p>
            <a:r>
              <a:rPr lang="en-US" sz="2400" dirty="0" smtClean="0"/>
              <a:t>This is the last week for A.R. testing- please check your students progress in their agenda today!</a:t>
            </a:r>
          </a:p>
          <a:p>
            <a:r>
              <a:rPr lang="en-US" sz="2400" dirty="0" smtClean="0"/>
              <a:t>NWEA testing Tuesday and Wed. during the morning.</a:t>
            </a:r>
            <a:endParaRPr lang="en-US" sz="2400" dirty="0" smtClean="0"/>
          </a:p>
          <a:p>
            <a:r>
              <a:rPr lang="en-US" sz="2400" dirty="0" smtClean="0"/>
              <a:t>Spelling </a:t>
            </a:r>
            <a:r>
              <a:rPr lang="en-US" sz="2400" dirty="0" smtClean="0"/>
              <a:t>Test Friday- Unit 1, Story </a:t>
            </a:r>
            <a:r>
              <a:rPr lang="en-US" sz="2400" dirty="0" smtClean="0"/>
              <a:t>5- </a:t>
            </a:r>
            <a:r>
              <a:rPr lang="en-US" sz="2400" dirty="0" smtClean="0"/>
              <a:t>words above, on my website under Newsletters, or on Spelling city under </a:t>
            </a:r>
            <a:r>
              <a:rPr lang="en-US" sz="2400" dirty="0" err="1" smtClean="0"/>
              <a:t>Kirstan</a:t>
            </a:r>
            <a:r>
              <a:rPr lang="en-US" sz="2400" dirty="0" smtClean="0"/>
              <a:t> Rice. Please help your student study!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163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59</cp:revision>
  <cp:lastPrinted>2017-09-05T18:21:43Z</cp:lastPrinted>
  <dcterms:created xsi:type="dcterms:W3CDTF">2012-09-29T15:12:52Z</dcterms:created>
  <dcterms:modified xsi:type="dcterms:W3CDTF">2017-09-25T18:16:41Z</dcterms:modified>
</cp:coreProperties>
</file>