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453" y="69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drip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drum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gray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grin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tree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trip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grow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truck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try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10.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dress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Sept. 5 </a:t>
            </a:r>
            <a:r>
              <a:rPr lang="en-US" dirty="0" smtClean="0"/>
              <a:t>-Sept</a:t>
            </a:r>
            <a:r>
              <a:rPr lang="en-US" dirty="0" smtClean="0"/>
              <a:t>. </a:t>
            </a:r>
            <a:r>
              <a:rPr lang="en-US" dirty="0" smtClean="0"/>
              <a:t>8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We </a:t>
            </a:r>
            <a:r>
              <a:rPr lang="en-US" sz="2400" dirty="0" smtClean="0"/>
              <a:t>have started</a:t>
            </a:r>
            <a:r>
              <a:rPr lang="en-US" sz="2400" dirty="0" smtClean="0"/>
              <a:t> </a:t>
            </a:r>
            <a:r>
              <a:rPr lang="en-US" sz="2400" dirty="0" smtClean="0"/>
              <a:t>checking out library books- please make sure your student is reading each night. Sept. AR Goals </a:t>
            </a:r>
            <a:r>
              <a:rPr lang="en-US" sz="2400" dirty="0" smtClean="0"/>
              <a:t>came home today!</a:t>
            </a:r>
          </a:p>
          <a:p>
            <a:r>
              <a:rPr lang="en-US" sz="2400" dirty="0" smtClean="0"/>
              <a:t>Watch for a note on Grandparents Lunch coming home for next week!</a:t>
            </a:r>
          </a:p>
          <a:p>
            <a:r>
              <a:rPr lang="en-US" sz="2400" dirty="0" smtClean="0"/>
              <a:t>Spelling Test Friday- Unit 1, Story 2- words above, on my website under Newsletters, or on Spelling city under </a:t>
            </a:r>
            <a:r>
              <a:rPr lang="en-US" sz="2400" dirty="0" err="1" smtClean="0"/>
              <a:t>Kirstan</a:t>
            </a:r>
            <a:r>
              <a:rPr lang="en-US" sz="2400" dirty="0" smtClean="0"/>
              <a:t> Rice. Please help your student study!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135</Words>
  <Application>Microsoft Office PowerPoint</Application>
  <PresentationFormat>On-screen Show (4:3)</PresentationFormat>
  <Paragraphs>43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54</cp:revision>
  <cp:lastPrinted>2017-09-05T18:21:43Z</cp:lastPrinted>
  <dcterms:created xsi:type="dcterms:W3CDTF">2012-09-29T15:12:52Z</dcterms:created>
  <dcterms:modified xsi:type="dcterms:W3CDTF">2017-09-06T13:19:51Z</dcterms:modified>
</cp:coreProperties>
</file>